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97" r:id="rId4"/>
    <p:sldId id="292" r:id="rId5"/>
    <p:sldId id="286" r:id="rId6"/>
    <p:sldId id="304" r:id="rId7"/>
    <p:sldId id="262" r:id="rId8"/>
    <p:sldId id="280" r:id="rId9"/>
    <p:sldId id="290" r:id="rId10"/>
    <p:sldId id="277" r:id="rId11"/>
    <p:sldId id="274" r:id="rId12"/>
    <p:sldId id="298" r:id="rId13"/>
    <p:sldId id="302" r:id="rId14"/>
    <p:sldId id="295" r:id="rId15"/>
    <p:sldId id="303" r:id="rId16"/>
    <p:sldId id="271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4" autoAdjust="0"/>
    <p:restoredTop sz="94658" autoAdjust="0"/>
  </p:normalViewPr>
  <p:slideViewPr>
    <p:cSldViewPr>
      <p:cViewPr varScale="1">
        <p:scale>
          <a:sx n="48" d="100"/>
          <a:sy n="48" d="100"/>
        </p:scale>
        <p:origin x="102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8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5867400" cy="1371600"/>
          </a:xfrm>
          <a:solidFill>
            <a:srgbClr val="66FFFF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dist="685800" dir="21540000" sx="115000" sy="115000" algn="ctr" rotWithShape="0">
              <a:srgbClr val="000000">
                <a:alpha val="55000"/>
              </a:srgbClr>
            </a:outerShdw>
          </a:effectLst>
          <a:scene3d>
            <a:camera prst="isometricOffAxis1Top">
              <a:rot lat="18179181" lon="20358361" rev="1422399"/>
            </a:camera>
            <a:lightRig rig="threePt" dir="t"/>
          </a:scene3d>
        </p:spPr>
        <p:txBody>
          <a:bodyPr>
            <a:no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fmd038me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905000"/>
            <a:ext cx="4976018" cy="4976018"/>
          </a:xfrm>
          <a:effectLst>
            <a:glow rad="228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আগ্নেয়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গিরি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Placeholder 4" descr="tornado-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14" b="311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5334000"/>
            <a:ext cx="3505200" cy="10668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ভাঙ্গন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4800600"/>
            <a:ext cx="35814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ঝড়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Placeholder 6" descr="1991 cyclon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বন্যা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Placeholder 4" descr="2004-09-13_Bangladesh_floo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479" r="647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800" dirty="0" err="1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2895600" cy="1143000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399"/>
            <a:ext cx="8077200" cy="2971801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১।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                                                                  ২।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ডাইনোসর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৩।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জলবায়ূ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 ৪।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গ্রিনহাউস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গ্যাসের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None/>
            </a:pPr>
            <a:r>
              <a:rPr lang="en-US" sz="5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ডাইনোসর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বিলুপ্ত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5105400" cy="11430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algn="l"/>
            <a:r>
              <a:rPr lang="en-US" sz="13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14 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153010"/>
            <a:ext cx="7086600" cy="37905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3100" dirty="0" smtClean="0"/>
              <a:t>ফারুক সেতার</a:t>
            </a:r>
            <a:br>
              <a:rPr lang="bn-BD" sz="3100" dirty="0" smtClean="0"/>
            </a:br>
            <a:r>
              <a:rPr lang="bn-BD" sz="3100" dirty="0" smtClean="0"/>
              <a:t>সহঃশিক্ষক</a:t>
            </a:r>
            <a:br>
              <a:rPr lang="bn-BD" sz="3100" dirty="0" smtClean="0"/>
            </a:br>
            <a:r>
              <a:rPr lang="bn-BD" sz="3100" dirty="0" smtClean="0"/>
              <a:t>পাঠাননগর আমিনিয়া ফাযিল মাদরাসা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17638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5191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261450">
            <a:off x="1270954" y="3754659"/>
            <a:ext cx="7848600" cy="167640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14300" dist="330200" dir="6240000" sx="34000" sy="34000" algn="ctr">
              <a:srgbClr val="000000">
                <a:alpha val="86000"/>
              </a:srgb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    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8600" y="1219200"/>
            <a:ext cx="7239000" cy="2133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FF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NikoshBAN" pitchFamily="2" charset="0"/>
                <a:cs typeface="NikoshBAN" pitchFamily="2" charset="0"/>
              </a:rPr>
              <a:t>৭ম- </a:t>
            </a:r>
            <a:r>
              <a:rPr lang="en-US" sz="16600" dirty="0" err="1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16600" dirty="0">
                <a:latin typeface="NikoshBAN" pitchFamily="2" charset="0"/>
                <a:cs typeface="NikoshBAN" pitchFamily="2" charset="0"/>
              </a:rPr>
              <a:t> 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115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-                     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  ২।বাংলাদেশে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  ৩।প্রাকৃতিক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5029200"/>
            <a:ext cx="2590800" cy="9144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জল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1792288" y="685800"/>
            <a:ext cx="5486400" cy="3733800"/>
          </a:xfrm>
        </p:spPr>
      </p:sp>
      <p:pic>
        <p:nvPicPr>
          <p:cNvPr id="8" name="Content Placeholder 5" descr="t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7086600" cy="3779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বায়ু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Placeholder 4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451" r="845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533400" y="1676400"/>
            <a:ext cx="8077200" cy="4343400"/>
          </a:xfrm>
          <a:prstGeom prst="round1Rect">
            <a:avLst/>
          </a:prstGeom>
          <a:solidFill>
            <a:schemeClr val="bg2">
              <a:lumMod val="50000"/>
            </a:schemeClr>
          </a:solidFill>
          <a:effectLst>
            <a:outerShdw blurRad="469900" dist="139700" dir="720000" sx="105000" sy="105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39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4800600"/>
            <a:ext cx="2971800" cy="566738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>
                <a:latin typeface="NikoshBAN" pitchFamily="2" charset="0"/>
                <a:cs typeface="NikoshBAN" pitchFamily="2" charset="0"/>
              </a:rPr>
            </a:b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বর্ষাকাল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3" descr="bangladesh-river-crossing_2843_600x45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83255" y="381000"/>
            <a:ext cx="5795433" cy="4346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715000"/>
            <a:ext cx="3276600" cy="457200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        </a:t>
            </a:r>
          </a:p>
        </p:txBody>
      </p:sp>
      <p:pic>
        <p:nvPicPr>
          <p:cNvPr id="5" name="Content Placeholder 3" descr="dinosau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0" y="228600"/>
            <a:ext cx="8512629" cy="518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52600" y="56388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      বিলুপ্ত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ডাইনো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133</Words>
  <Application>Microsoft Office PowerPoint</Application>
  <PresentationFormat>On-screen Show (4:3)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Office Theme</vt:lpstr>
      <vt:lpstr>স্বাগতম</vt:lpstr>
      <vt:lpstr>ফারুক সেতার সহঃশিক্ষক পাঠাননগর আমিনিয়া ফাযিল মাদরাসা </vt:lpstr>
      <vt:lpstr>PowerPoint Presentation</vt:lpstr>
      <vt:lpstr>শিখনফল</vt:lpstr>
      <vt:lpstr>জল</vt:lpstr>
      <vt:lpstr>বায়ু</vt:lpstr>
      <vt:lpstr>PowerPoint Presentation</vt:lpstr>
      <vt:lpstr>  বর্ষাকাল</vt:lpstr>
      <vt:lpstr>PowerPoint Presentation</vt:lpstr>
      <vt:lpstr> আগ্নেয় গিরি</vt:lpstr>
      <vt:lpstr>PowerPoint Presentation</vt:lpstr>
      <vt:lpstr>ঝড়</vt:lpstr>
      <vt:lpstr>বন্যা</vt:lpstr>
      <vt:lpstr>দলীয় কাজ</vt:lpstr>
      <vt:lpstr>মূল্যায়ন</vt:lpstr>
      <vt:lpstr>বাড়ির কাজ  </vt:lpstr>
      <vt:lpstr>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Md.Belal uddin</cp:lastModifiedBy>
  <cp:revision>135</cp:revision>
  <dcterms:created xsi:type="dcterms:W3CDTF">2006-08-16T00:00:00Z</dcterms:created>
  <dcterms:modified xsi:type="dcterms:W3CDTF">2018-04-28T11:00:27Z</dcterms:modified>
</cp:coreProperties>
</file>